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57" r:id="rId4"/>
    <p:sldId id="258" r:id="rId5"/>
    <p:sldId id="259" r:id="rId6"/>
    <p:sldId id="260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E4EEA8-DE5A-4AB4-A43D-8BE377D0718A}" type="datetimeFigureOut">
              <a:rPr lang="en-US" smtClean="0"/>
              <a:t>10/19/2014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2333E-C0F7-4D9A-A1E3-6BFF114FA4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84934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E4EEA8-DE5A-4AB4-A43D-8BE377D0718A}" type="datetimeFigureOut">
              <a:rPr lang="en-US" smtClean="0"/>
              <a:t>10/19/2014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2333E-C0F7-4D9A-A1E3-6BFF114FA4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31286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E4EEA8-DE5A-4AB4-A43D-8BE377D0718A}" type="datetimeFigureOut">
              <a:rPr lang="en-US" smtClean="0"/>
              <a:t>10/19/2014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2333E-C0F7-4D9A-A1E3-6BFF114FA4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09424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E4EEA8-DE5A-4AB4-A43D-8BE377D0718A}" type="datetimeFigureOut">
              <a:rPr lang="en-US" smtClean="0"/>
              <a:t>10/19/2014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2333E-C0F7-4D9A-A1E3-6BFF114FA4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67145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E4EEA8-DE5A-4AB4-A43D-8BE377D0718A}" type="datetimeFigureOut">
              <a:rPr lang="en-US" smtClean="0"/>
              <a:t>10/19/2014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2333E-C0F7-4D9A-A1E3-6BFF114FA4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57678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E4EEA8-DE5A-4AB4-A43D-8BE377D0718A}" type="datetimeFigureOut">
              <a:rPr lang="en-US" smtClean="0"/>
              <a:t>10/19/2014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2333E-C0F7-4D9A-A1E3-6BFF114FA4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4985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E4EEA8-DE5A-4AB4-A43D-8BE377D0718A}" type="datetimeFigureOut">
              <a:rPr lang="en-US" smtClean="0"/>
              <a:t>10/19/2014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2333E-C0F7-4D9A-A1E3-6BFF114FA4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34307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E4EEA8-DE5A-4AB4-A43D-8BE377D0718A}" type="datetimeFigureOut">
              <a:rPr lang="en-US" smtClean="0"/>
              <a:t>10/19/2014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2333E-C0F7-4D9A-A1E3-6BFF114FA4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39043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E4EEA8-DE5A-4AB4-A43D-8BE377D0718A}" type="datetimeFigureOut">
              <a:rPr lang="en-US" smtClean="0"/>
              <a:t>10/19/2014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2333E-C0F7-4D9A-A1E3-6BFF114FA4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7713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E4EEA8-DE5A-4AB4-A43D-8BE377D0718A}" type="datetimeFigureOut">
              <a:rPr lang="en-US" smtClean="0"/>
              <a:t>10/19/2014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2333E-C0F7-4D9A-A1E3-6BFF114FA4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51900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E4EEA8-DE5A-4AB4-A43D-8BE377D0718A}" type="datetimeFigureOut">
              <a:rPr lang="en-US" smtClean="0"/>
              <a:t>10/19/2014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2333E-C0F7-4D9A-A1E3-6BFF114FA4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2492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E4EEA8-DE5A-4AB4-A43D-8BE377D0718A}" type="datetimeFigureOut">
              <a:rPr lang="en-US" smtClean="0"/>
              <a:t>10/19/2014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D2333E-C0F7-4D9A-A1E3-6BFF114FA4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39795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60656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Russia Travel Itinerary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Evan </a:t>
            </a:r>
            <a:r>
              <a:rPr lang="en-US" dirty="0" err="1" smtClean="0"/>
              <a:t>Basista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55907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Destination: St. Petersburg, Russia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47800"/>
            <a:ext cx="9144000" cy="541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250728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Getting to St. Petersburg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Departure Date: October 1</a:t>
            </a:r>
            <a:r>
              <a:rPr lang="en-US" baseline="30000" dirty="0" smtClean="0"/>
              <a:t>st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Cost of tickets: $634.46 (25,178.32 rubles)</a:t>
            </a:r>
          </a:p>
          <a:p>
            <a:pPr marL="0" indent="0">
              <a:buNone/>
            </a:pPr>
            <a:r>
              <a:rPr lang="en-US" dirty="0" smtClean="0"/>
              <a:t>Shots needed for health: *Routine vaccines</a:t>
            </a:r>
          </a:p>
          <a:p>
            <a:pPr marL="0" indent="0">
              <a:buNone/>
            </a:pPr>
            <a:r>
              <a:rPr lang="en-US" dirty="0"/>
              <a:t>*</a:t>
            </a:r>
            <a:r>
              <a:rPr lang="en-US" dirty="0" smtClean="0"/>
              <a:t>Hepatitis A &amp; B *Japanese encephalitis *Rabies</a:t>
            </a:r>
          </a:p>
          <a:p>
            <a:pPr marL="0" indent="0">
              <a:buNone/>
            </a:pPr>
            <a:r>
              <a:rPr lang="en-US" dirty="0" smtClean="0"/>
              <a:t>Passport cost: $135</a:t>
            </a:r>
          </a:p>
          <a:p>
            <a:pPr marL="0" indent="0">
              <a:buNone/>
            </a:pPr>
            <a:r>
              <a:rPr lang="en-US" dirty="0" smtClean="0"/>
              <a:t>Currency: $2000 = 79368.40 rubles</a:t>
            </a:r>
          </a:p>
          <a:p>
            <a:pPr marL="3657600" lvl="8" indent="0">
              <a:buNone/>
            </a:pP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717621" cy="16763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1400" y="0"/>
            <a:ext cx="1752600" cy="174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432105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Living in St. Petersburg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I chose the apartment “</a:t>
            </a:r>
            <a:r>
              <a:rPr lang="en-US" dirty="0" err="1" smtClean="0"/>
              <a:t>Zakharievskay</a:t>
            </a:r>
            <a:r>
              <a:rPr lang="en-US" dirty="0" smtClean="0"/>
              <a:t> str.15” because it is near the city center, has a low price compared to other apartments with the same amount of space (square feet) , and is in a good neighborhood.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3657600"/>
            <a:ext cx="6172200" cy="32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305755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Getting Around St. Petersburg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 bikes in summer only if you really want to (no bike lanes and bad weather)</a:t>
            </a:r>
          </a:p>
          <a:p>
            <a:r>
              <a:rPr lang="en-US" dirty="0" smtClean="0"/>
              <a:t>Metro is very nice, don’t use during rush hour (same as American rush hour)</a:t>
            </a:r>
          </a:p>
          <a:p>
            <a:r>
              <a:rPr lang="en-US" dirty="0" smtClean="0"/>
              <a:t>Good idea to rent a car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6171" y="3962400"/>
            <a:ext cx="4397829" cy="28945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133489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5191125"/>
            <a:ext cx="2743200" cy="166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Sights and Sounds of St. Petersburg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Café </a:t>
            </a:r>
            <a:r>
              <a:rPr lang="en-US" dirty="0" err="1" smtClean="0"/>
              <a:t>Abajour</a:t>
            </a:r>
            <a:r>
              <a:rPr lang="en-US" dirty="0" smtClean="0"/>
              <a:t> is one of the top restaurants</a:t>
            </a:r>
          </a:p>
          <a:p>
            <a:r>
              <a:rPr lang="en-US" dirty="0" smtClean="0"/>
              <a:t>Bolshoi </a:t>
            </a:r>
            <a:r>
              <a:rPr lang="en-US" dirty="0" err="1" smtClean="0"/>
              <a:t>Gostiny</a:t>
            </a:r>
            <a:r>
              <a:rPr lang="en-US" dirty="0" smtClean="0"/>
              <a:t> </a:t>
            </a:r>
            <a:r>
              <a:rPr lang="en-US" dirty="0" err="1" smtClean="0"/>
              <a:t>Dvor</a:t>
            </a:r>
            <a:r>
              <a:rPr lang="en-US" dirty="0"/>
              <a:t> </a:t>
            </a:r>
            <a:r>
              <a:rPr lang="en-US" dirty="0" smtClean="0"/>
              <a:t>is one of the best department stores</a:t>
            </a:r>
          </a:p>
          <a:p>
            <a:r>
              <a:rPr lang="en-US" dirty="0" smtClean="0"/>
              <a:t>Church of Our Savior on Spilled Blood is a popular tourist attraction</a:t>
            </a:r>
          </a:p>
          <a:p>
            <a:r>
              <a:rPr lang="en-US" dirty="0" smtClean="0"/>
              <a:t>State Heritage Museum is one of the best museums</a:t>
            </a:r>
          </a:p>
          <a:p>
            <a:r>
              <a:rPr lang="en-US" dirty="0" smtClean="0"/>
              <a:t>HC SKA (also CKA) St. Petersburg is the local hockey team</a:t>
            </a:r>
          </a:p>
          <a:p>
            <a:r>
              <a:rPr lang="en-US" dirty="0" smtClean="0"/>
              <a:t>FC </a:t>
            </a:r>
            <a:r>
              <a:rPr lang="en-US" dirty="0" err="1" smtClean="0"/>
              <a:t>Zenit</a:t>
            </a:r>
            <a:r>
              <a:rPr lang="en-US" dirty="0" smtClean="0"/>
              <a:t> St. Petersburg is the local football (soccer) team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91399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</TotalTime>
  <Words>228</Words>
  <Application>Microsoft Office PowerPoint</Application>
  <PresentationFormat>On-screen Show (4:3)</PresentationFormat>
  <Paragraphs>23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Russia Travel Itinerary</vt:lpstr>
      <vt:lpstr>Destination: St. Petersburg, Russia</vt:lpstr>
      <vt:lpstr>Getting to St. Petersburg</vt:lpstr>
      <vt:lpstr>Living in St. Petersburg</vt:lpstr>
      <vt:lpstr>Getting Around St. Petersburg</vt:lpstr>
      <vt:lpstr>Sights and Sounds of St. Petersburg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Russia Travel Itinerary</dc:title>
  <dc:creator>Evan</dc:creator>
  <cp:lastModifiedBy>Evan</cp:lastModifiedBy>
  <cp:revision>6</cp:revision>
  <dcterms:created xsi:type="dcterms:W3CDTF">2014-10-19T20:21:49Z</dcterms:created>
  <dcterms:modified xsi:type="dcterms:W3CDTF">2014-10-19T21:22:47Z</dcterms:modified>
</cp:coreProperties>
</file>